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7" y="0"/>
            <a:ext cx="4826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9" y="0"/>
            <a:ext cx="482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5" y="0"/>
            <a:ext cx="4818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68" y="0"/>
            <a:ext cx="4855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76" y="0"/>
            <a:ext cx="4823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96" y="0"/>
            <a:ext cx="4838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08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85" y="0"/>
            <a:ext cx="4866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18" y="0"/>
            <a:ext cx="4849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9" y="0"/>
            <a:ext cx="482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5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95055" y="1945177"/>
            <a:ext cx="9111095" cy="3092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Благодарим за просмотр</a:t>
            </a:r>
            <a:endParaRPr lang="en-US" sz="6000" b="1" dirty="0">
              <a:latin typeface="Century751 SeB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7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06" y="0"/>
            <a:ext cx="4810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78" y="0"/>
            <a:ext cx="4796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2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5" y="0"/>
            <a:ext cx="4818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9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10" y="0"/>
            <a:ext cx="486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3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91" y="0"/>
            <a:ext cx="484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39" y="0"/>
            <a:ext cx="4847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2" y="0"/>
            <a:ext cx="4835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34" y="0"/>
            <a:ext cx="4824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31</TotalTime>
  <Words>3</Words>
  <Application>Microsoft Office PowerPoint</Application>
  <PresentationFormat>Широкоэкранный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Century751 SeBd BT</vt:lpstr>
      <vt:lpstr>Corbel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и правда памяти</dc:title>
  <dc:creator>User</dc:creator>
  <cp:lastModifiedBy>User</cp:lastModifiedBy>
  <cp:revision>5</cp:revision>
  <dcterms:created xsi:type="dcterms:W3CDTF">2022-01-27T08:24:11Z</dcterms:created>
  <dcterms:modified xsi:type="dcterms:W3CDTF">2022-01-27T09:12:46Z</dcterms:modified>
</cp:coreProperties>
</file>